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38" r:id="rId2"/>
    <p:sldId id="436" r:id="rId3"/>
    <p:sldId id="444" r:id="rId4"/>
    <p:sldId id="439" r:id="rId5"/>
    <p:sldId id="445" r:id="rId6"/>
    <p:sldId id="447" r:id="rId7"/>
    <p:sldId id="307" r:id="rId8"/>
    <p:sldId id="449" r:id="rId9"/>
    <p:sldId id="290" r:id="rId10"/>
    <p:sldId id="441" r:id="rId11"/>
    <p:sldId id="452" r:id="rId12"/>
    <p:sldId id="44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9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33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github.io/CausalImpact/CausalImpac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f22.classes.andrewheiss.com/cont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oda@odissei-data.nl" TargetMode="External"/><Relationship Id="rId2" Type="http://schemas.openxmlformats.org/officeDocument/2006/relationships/hyperlink" Target="mailto:e.vankesteren1@uu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odissei-soda.n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Discussion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Difference in Differences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Krueger, A. B. (1999). Empirical strategies in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economics. In Handbook of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 (Vol. 3, pp. 1277-1366). Elsevier.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Pischke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J. S. (2009). Mostly harmless econometrics: An empiricist's companion. Princeton university press.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Caniglia, E. C., &amp; Murray, E. J. (2020). Difference-in-difference in the time of cholera: a gentle introduction for epidemiologists.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Current epidemiology reports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7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203-211.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Interrupted Time Series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 L.,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(2017). Interrupted time series regression for the evaluation of public health interventions: a tutorial. International journal of epidemiology, 46(1), 348-355.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J.L,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(2019). Difference in difference, controlled interrupted time series and synthetic controls. International journal of epidemiology, 48(6), 2062-2063.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965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Control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Brodersen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K. H.,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Gallusser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F., Koehler, J., Remy, N., &amp; Scott, S. L. (2015). Inferring causal impact using Bayesian structural time-series models. The Annals of Applied Statistics, 247-274.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Linden, A. (2018). Combining synthetic controls and interrupted time series analysis to improve causal inference in program evaluation. Journal of evaluation in clinical practice, 24(2), 447-453.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  <a:hlinkClick r:id="rId2"/>
              </a:rPr>
              <a:t>http://google.github.io/CausalImpact/CausalImpact.html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58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</a:t>
            </a: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DiD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Arkhangelsky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D.,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Athey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S., Hirshberg, D. A.,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Imbens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G. W., &amp; Wager, S. (2021). Synthetic difference-in-differences.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American Economic Review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111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(12), 4088-4118.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More on Causal Policy Evaluation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Free online course materials made by Andrew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Heiss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Program Evaluation for Public Service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https://evalf22.classes.andrewheiss.com/content/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14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morning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brief practical introduction to the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Core concepts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Key assumptions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Different statistical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used to evaluate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effects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u="sng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Disclaimer</a:t>
            </a:r>
            <a:r>
              <a:rPr lang="en-GB" u="sng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took a “wide” instead of “deep” 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details / extensions / advanced topics omitted!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5CE0E-78C1-3EB3-6800-71E86E57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3644727" y="2316664"/>
            <a:ext cx="6538719" cy="3937179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61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Combining ITS &amp; Synth. Control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31622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Controlled Interrupted Time Series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3" name="Picture 2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D5416C2F-4B7C-82F6-CABD-6999A35D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39" y="1654271"/>
            <a:ext cx="740195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2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Advanced Topics / Open Questions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interventions which are not “sharp”?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E.g. policy may be gradually introduced / rolled out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Some policies may have an “anticipatory” effect; people stop smoking because cigarettes are about to get more expensive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Here fuzzy regression discontinuity type analyses may be helpful. OR explicit modelling of intervention effect.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multiple treated units?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Aggregating vs not-aggregating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Classic approach is to take means, estimate ACE. 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If you have enough data to perform, e.g., synthetic control analysis, may be better to first estimate unit-level effects, then summarize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6888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Other dimensions to keep in mind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Interpretability of the model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Nice to know/ understand where inferences are coming from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methods better than others (e.g. synthetic control more understandable than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Sensitivity / Robustness / Researcher Degrees of Freedom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many arbitrary choices do you have to make?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much do the results change if you make a different choice?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practice, perform sensitivity checks whenever you can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1610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So, which method should I use?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which method should I use?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06413"/>
            <a:ext cx="10591797" cy="488645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 this session we took a rather statistical view of this question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depends on type and amount of data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But this is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easy part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  <a:buFontTx/>
              <a:buChar char="-"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in practice depends on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domain knowledge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hard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to figure out which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you need for causal inference and whether they are reasonable in your particular use case</a:t>
            </a:r>
          </a:p>
          <a:p>
            <a:pPr>
              <a:lnSpc>
                <a:spcPct val="100000"/>
              </a:lnSpc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It may simply not be possible in some cases!</a:t>
            </a:r>
          </a:p>
          <a:p>
            <a:pPr>
              <a:lnSpc>
                <a:spcPct val="100000"/>
              </a:lnSpc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.g.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won’t work if trends are not parallel; synthetic control won’t work if there is interference between units (no matter how much data you have!)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Often, methods which are “data hungry” can relax some assumptions, but: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GB" sz="2400" b="1" u="sng" dirty="0">
                <a:solidFill>
                  <a:srgbClr val="404040"/>
                </a:solidFill>
                <a:latin typeface="Fira Sans" pitchFamily="34"/>
              </a:rPr>
              <a:t>There is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75691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EE68261-18AB-41D6-AA72-536C0CC5D734}"/>
              </a:ext>
            </a:extLst>
          </p:cNvPr>
          <p:cNvSpPr txBox="1"/>
          <p:nvPr/>
        </p:nvSpPr>
        <p:spPr>
          <a:xfrm>
            <a:off x="3048891" y="5109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Stay in touch!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958EC-F504-46CC-B904-66B518E36F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17275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e.vankesteren1@uu.nl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soda@odissei-data.nl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4"/>
              </a:rPr>
              <a:t>https://odissei-soda.nl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@SoDa_nl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8235C91B-1363-4BF7-A0EC-DAFDFF72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5720" y="3376045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Fira Sans</vt:lpstr>
      <vt:lpstr>Calibri Light</vt:lpstr>
      <vt:lpstr>Office Theme</vt:lpstr>
      <vt:lpstr>Discussion</vt:lpstr>
      <vt:lpstr>This morning</vt:lpstr>
      <vt:lpstr>PowerPoint Presentation</vt:lpstr>
      <vt:lpstr>Combining ITS &amp; Synth. Control</vt:lpstr>
      <vt:lpstr>Advanced Topics / Open Questions</vt:lpstr>
      <vt:lpstr>Other dimensions to keep in mind</vt:lpstr>
      <vt:lpstr>So, which method should I use?</vt:lpstr>
      <vt:lpstr>So which method should I use?</vt:lpstr>
      <vt:lpstr>PowerPoint Presentation</vt:lpstr>
      <vt:lpstr>Useful References</vt:lpstr>
      <vt:lpstr>Useful References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64</cp:revision>
  <dcterms:created xsi:type="dcterms:W3CDTF">2020-09-17T14:27:00Z</dcterms:created>
  <dcterms:modified xsi:type="dcterms:W3CDTF">2023-06-21T18:19:47Z</dcterms:modified>
</cp:coreProperties>
</file>